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1" r:id="rId5"/>
    <p:sldId id="262" r:id="rId6"/>
    <p:sldId id="258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730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08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8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8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07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29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83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28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11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44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12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FE8CB-B2B5-4B15-B687-DAECC34023D2}" type="datetimeFigureOut">
              <a:rPr lang="ko-KR" altLang="en-US" smtClean="0"/>
              <a:t>2021-08-25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06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8354" y="1002872"/>
            <a:ext cx="9801810" cy="1658157"/>
          </a:xfrm>
        </p:spPr>
        <p:txBody>
          <a:bodyPr anchor="ctr" anchorCtr="0">
            <a:normAutofit/>
          </a:bodyPr>
          <a:lstStyle/>
          <a:p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연구실 안전교육 신청 매뉴얼</a:t>
            </a:r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37923" y="4840327"/>
            <a:ext cx="3055775" cy="1655762"/>
          </a:xfrm>
        </p:spPr>
        <p:txBody>
          <a:bodyPr>
            <a:normAutofit/>
          </a:bodyPr>
          <a:lstStyle/>
          <a:p>
            <a:pPr algn="l"/>
            <a:r>
              <a:rPr lang="ko-KR" altLang="en-US" sz="1800" dirty="0" smtClean="0">
                <a:latin typeface="+mj-lt"/>
              </a:rPr>
              <a:t>■</a:t>
            </a:r>
            <a:r>
              <a:rPr lang="en-US" altLang="ko-KR" sz="1800" dirty="0" smtClean="0">
                <a:latin typeface="+mj-lt"/>
              </a:rPr>
              <a:t>.  </a:t>
            </a:r>
            <a:r>
              <a:rPr lang="ko-KR" altLang="en-US" sz="1800" dirty="0" smtClean="0">
                <a:latin typeface="+mj-lt"/>
              </a:rPr>
              <a:t>목      차</a:t>
            </a:r>
            <a:endParaRPr lang="en-US" altLang="ko-KR" sz="1800" dirty="0" smtClean="0">
              <a:latin typeface="+mj-lt"/>
            </a:endParaRP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1. </a:t>
            </a:r>
            <a:r>
              <a:rPr lang="ko-KR" altLang="en-US" sz="1800" dirty="0" smtClean="0">
                <a:latin typeface="+mj-lt"/>
              </a:rPr>
              <a:t>회원 가입</a:t>
            </a:r>
            <a:r>
              <a:rPr lang="en-US" altLang="ko-KR" sz="1800" dirty="0" smtClean="0">
                <a:latin typeface="+mj-lt"/>
              </a:rPr>
              <a:t>…..2p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2. </a:t>
            </a:r>
            <a:r>
              <a:rPr lang="ko-KR" altLang="en-US" sz="1800" dirty="0" smtClean="0">
                <a:latin typeface="+mj-lt"/>
              </a:rPr>
              <a:t>교육 신청</a:t>
            </a:r>
            <a:r>
              <a:rPr lang="en-US" altLang="ko-KR" sz="1800" dirty="0" smtClean="0">
                <a:latin typeface="+mj-lt"/>
              </a:rPr>
              <a:t>…..5p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3. </a:t>
            </a:r>
            <a:r>
              <a:rPr lang="ko-KR" altLang="en-US" sz="1800" dirty="0" smtClean="0">
                <a:latin typeface="+mj-lt"/>
              </a:rPr>
              <a:t>결과 제출</a:t>
            </a:r>
            <a:r>
              <a:rPr lang="en-US" altLang="ko-KR" sz="1800" dirty="0" smtClean="0">
                <a:latin typeface="+mj-lt"/>
              </a:rPr>
              <a:t>…..9p</a:t>
            </a:r>
            <a:endParaRPr lang="ko-KR" altLang="en-US" sz="1800" dirty="0">
              <a:latin typeface="+mj-lt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332722" y="1983892"/>
            <a:ext cx="9801810" cy="16581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798336" y="3186159"/>
            <a:ext cx="4341846" cy="60783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/>
              <a:t>2021</a:t>
            </a:r>
            <a:r>
              <a:rPr lang="ko-KR" altLang="en-US" sz="2800" b="1" dirty="0" smtClean="0"/>
              <a:t>년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학기 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069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662"/>
            <a:ext cx="12192000" cy="5524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0698" y="3374967"/>
            <a:ext cx="268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신규 가입자 만 해당됨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90698" y="3374967"/>
            <a:ext cx="2485506" cy="432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4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46793" y="214604"/>
            <a:ext cx="7250483" cy="865951"/>
          </a:xfrm>
        </p:spPr>
        <p:txBody>
          <a:bodyPr>
            <a:normAutofit/>
          </a:bodyPr>
          <a:lstStyle/>
          <a:p>
            <a:pPr algn="l"/>
            <a:r>
              <a:rPr lang="ko-KR" altLang="en-US" sz="2200" b="1" dirty="0" smtClean="0"/>
              <a:t>■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회원가입 </a:t>
            </a:r>
            <a:endParaRPr lang="en-US" altLang="ko-KR" sz="2200" b="1" dirty="0" smtClean="0"/>
          </a:p>
          <a:p>
            <a:pPr algn="l"/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우측 상단 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회원가입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버튼 클릭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3" y="1124746"/>
            <a:ext cx="11233121" cy="532737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189192" y="930524"/>
            <a:ext cx="587659" cy="576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9897038" y="756446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05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4543" y="5455787"/>
            <a:ext cx="7250483" cy="964026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 smtClean="0"/>
              <a:t>2.  </a:t>
            </a:r>
            <a:r>
              <a:rPr lang="ko-KR" altLang="en-US" sz="1600" b="1" dirty="0" smtClean="0"/>
              <a:t>약관동의 및 본인인증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이용약관 동의 </a:t>
            </a:r>
            <a:r>
              <a:rPr lang="en-US" altLang="ko-KR" sz="1400" dirty="0" smtClean="0"/>
              <a:t>&gt; </a:t>
            </a:r>
            <a:r>
              <a:rPr lang="ko-KR" altLang="en-US" sz="1400" dirty="0" smtClean="0"/>
              <a:t>본인인증을 실시한다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“ </a:t>
            </a:r>
            <a:r>
              <a:rPr lang="ko-KR" altLang="en-US" sz="1400" dirty="0" smtClean="0"/>
              <a:t>다음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누름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t="44761" r="2481" b="4763"/>
          <a:stretch/>
        </p:blipFill>
        <p:spPr>
          <a:xfrm>
            <a:off x="499188" y="154859"/>
            <a:ext cx="8313575" cy="346165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t="25442" r="12819" b="29524"/>
          <a:stretch/>
        </p:blipFill>
        <p:spPr>
          <a:xfrm>
            <a:off x="4721290" y="3680667"/>
            <a:ext cx="7343192" cy="308843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21047" y="3330192"/>
            <a:ext cx="575675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105048" y="6018193"/>
            <a:ext cx="1589458" cy="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 flipH="1">
            <a:off x="7675026" y="611566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3493279" y="3379091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27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746033" y="633012"/>
            <a:ext cx="7250483" cy="3511283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/>
              <a:t>3</a:t>
            </a:r>
            <a:r>
              <a:rPr lang="en-US" altLang="ko-KR" sz="1600" b="1" dirty="0" smtClean="0"/>
              <a:t>.  </a:t>
            </a:r>
            <a:r>
              <a:rPr lang="ko-KR" altLang="en-US" sz="1600" b="1" dirty="0" smtClean="0"/>
              <a:t>회원가입 기본 정보 입력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기본 정보를 입력한다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2)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주의 사항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가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정확히 적는다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         </a:t>
            </a:r>
            <a:r>
              <a:rPr lang="ko-KR" altLang="en-US" sz="1400" dirty="0" smtClean="0"/>
              <a:t>생명시스템과학과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생시과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나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1040" r="20654" b="6920"/>
          <a:stretch/>
        </p:blipFill>
        <p:spPr>
          <a:xfrm>
            <a:off x="149290" y="581606"/>
            <a:ext cx="6596743" cy="58565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860679" y="1751180"/>
            <a:ext cx="2039516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49290" y="4144295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9290" y="4891429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 flipH="1">
            <a:off x="1122952" y="422095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가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1156996" y="4911668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861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9" r="23157" b="4489"/>
          <a:stretch/>
        </p:blipFill>
        <p:spPr>
          <a:xfrm>
            <a:off x="138731" y="643811"/>
            <a:ext cx="6747261" cy="5505061"/>
          </a:xfrm>
          <a:prstGeom prst="rect">
            <a:avLst/>
          </a:prstGeom>
        </p:spPr>
      </p:pic>
      <p:sp>
        <p:nvSpPr>
          <p:cNvPr id="5" name="부제목 2"/>
          <p:cNvSpPr txBox="1">
            <a:spLocks/>
          </p:cNvSpPr>
          <p:nvPr/>
        </p:nvSpPr>
        <p:spPr>
          <a:xfrm>
            <a:off x="6993295" y="643811"/>
            <a:ext cx="7250483" cy="468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AutoNum type="arabicPeriod" startAt="4"/>
            </a:pPr>
            <a:r>
              <a:rPr lang="ko-KR" altLang="en-US" sz="1600" b="1" dirty="0" smtClean="0"/>
              <a:t>기관 권한 설정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</a:t>
            </a:r>
            <a:r>
              <a:rPr lang="en-US" altLang="ko-KR" sz="1400" dirty="0" smtClean="0"/>
              <a:t>1) </a:t>
            </a:r>
            <a:r>
              <a:rPr lang="ko-KR" altLang="en-US" sz="1400" dirty="0" err="1" smtClean="0"/>
              <a:t>권한신청</a:t>
            </a:r>
            <a:r>
              <a:rPr lang="ko-KR" altLang="en-US" sz="1400" dirty="0" smtClean="0"/>
              <a:t> 종류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기관 회원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2) </a:t>
            </a:r>
            <a:r>
              <a:rPr lang="ko-KR" altLang="en-US" sz="1400" dirty="0" smtClean="0"/>
              <a:t>소속기관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찾기 후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한남대학교</a:t>
            </a:r>
            <a:r>
              <a:rPr lang="ko-KR" altLang="en-US" sz="1400" dirty="0" smtClean="0"/>
              <a:t> 선택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한남대학교 </a:t>
            </a:r>
            <a:r>
              <a:rPr lang="ko-KR" altLang="en-US" sz="1400" dirty="0" smtClean="0">
                <a:solidFill>
                  <a:srgbClr val="FF0000"/>
                </a:solidFill>
              </a:rPr>
              <a:t>대덕밸리캠퍼스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3) </a:t>
            </a:r>
            <a:r>
              <a:rPr lang="ko-KR" altLang="en-US" sz="1400" dirty="0" smtClean="0"/>
              <a:t>회원 권한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가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학부생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연구활동종사자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나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중 일부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연구실안전관리담당자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 smtClean="0">
                <a:solidFill>
                  <a:srgbClr val="00B0F0"/>
                </a:solidFill>
              </a:rPr>
              <a:t> 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다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교   수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연구실책임자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4) </a:t>
            </a:r>
            <a:r>
              <a:rPr lang="ko-KR" altLang="en-US" sz="1400" dirty="0" err="1" smtClean="0"/>
              <a:t>학과명</a:t>
            </a:r>
            <a:r>
              <a:rPr lang="ko-KR" altLang="en-US" sz="1400" dirty="0" smtClean="0"/>
              <a:t> 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정확히 적는다</a:t>
            </a:r>
            <a:r>
              <a:rPr lang="en-US" altLang="ko-KR" sz="1400" dirty="0" smtClean="0"/>
              <a:t>(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줄임금지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 smtClean="0"/>
              <a:t>  5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66124" y="2362149"/>
            <a:ext cx="1306286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1459724" y="236214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2080725" y="3265072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2080726" y="4153813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875452" y="2794949"/>
            <a:ext cx="1810139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 flipH="1">
            <a:off x="1308361" y="2844308"/>
            <a:ext cx="567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3)-</a:t>
            </a:r>
            <a:r>
              <a:rPr lang="ko-KR" altLang="en-US" sz="1200" dirty="0" smtClean="0">
                <a:solidFill>
                  <a:srgbClr val="FF0000"/>
                </a:solidFill>
              </a:rPr>
              <a:t>가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905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25062" y="509864"/>
            <a:ext cx="5565710" cy="2765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교육신청</a:t>
            </a:r>
            <a:endParaRPr lang="en-US" altLang="ko-KR" b="1" dirty="0" smtClean="0"/>
          </a:p>
          <a:p>
            <a:pPr algn="l"/>
            <a:r>
              <a:rPr lang="en-US" altLang="ko-KR" sz="1600" b="1" dirty="0"/>
              <a:t> </a:t>
            </a:r>
            <a:r>
              <a:rPr lang="en-US" altLang="ko-KR" sz="1600" b="1" dirty="0" smtClean="0"/>
              <a:t>5. </a:t>
            </a:r>
            <a:r>
              <a:rPr lang="ko-KR" altLang="en-US" sz="1600" b="1" dirty="0" smtClean="0"/>
              <a:t>교육 받기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연구실 안전교육시스템 이동 및 로그인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수강신청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우측상단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규정에 동의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4) </a:t>
            </a:r>
            <a:r>
              <a:rPr lang="ko-KR" altLang="en-US" sz="1400" dirty="0" smtClean="0"/>
              <a:t>여러가지 교육과정을 선택한다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기준 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시간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5) </a:t>
            </a:r>
            <a:r>
              <a:rPr lang="ko-KR" altLang="en-US" sz="1400" dirty="0" smtClean="0"/>
              <a:t>모두 선택 후 </a:t>
            </a:r>
            <a:r>
              <a:rPr lang="ko-KR" altLang="en-US" sz="1400" dirty="0" err="1" smtClean="0"/>
              <a:t>마이페이지에서</a:t>
            </a:r>
            <a:r>
              <a:rPr lang="ko-KR" altLang="en-US" sz="1400" dirty="0" smtClean="0"/>
              <a:t> 확인 한다</a:t>
            </a:r>
            <a:endParaRPr lang="en-US" altLang="ko-KR" sz="1400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8" r="19490" b="88355"/>
          <a:stretch/>
        </p:blipFill>
        <p:spPr>
          <a:xfrm>
            <a:off x="82161" y="3288535"/>
            <a:ext cx="6214189" cy="45511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4" t="61068" r="18801" b="1824"/>
          <a:stretch/>
        </p:blipFill>
        <p:spPr>
          <a:xfrm>
            <a:off x="53420" y="3898491"/>
            <a:ext cx="6120883" cy="179318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663" y="1433656"/>
            <a:ext cx="5827745" cy="5172417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47022" y="5253839"/>
            <a:ext cx="3809973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972276" y="3315538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 flipV="1">
            <a:off x="243212" y="3288535"/>
            <a:ext cx="1315616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 flipV="1">
            <a:off x="8095725" y="3314772"/>
            <a:ext cx="510824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3790560" y="300502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0" y="296123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14514" y="496811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7815032" y="305480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5587626" y="3369202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 flipH="1">
            <a:off x="5484372" y="299987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06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719363" y="566455"/>
            <a:ext cx="4014496" cy="1952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b="1" dirty="0" smtClean="0"/>
              <a:t>6. </a:t>
            </a:r>
            <a:r>
              <a:rPr lang="ko-KR" altLang="en-US" sz="1600" b="1" dirty="0" smtClean="0"/>
              <a:t>마이 페이지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신청한 교육과정을 확인 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클릭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세부교과목에서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＂</a:t>
            </a:r>
            <a:r>
              <a:rPr lang="ko-KR" altLang="en-US" sz="1400" dirty="0" smtClean="0"/>
              <a:t>클릭</a:t>
            </a: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t="37823" r="4440" b="19456"/>
          <a:stretch/>
        </p:blipFill>
        <p:spPr>
          <a:xfrm>
            <a:off x="587829" y="1956529"/>
            <a:ext cx="7996334" cy="292981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t="13605" r="12216" b="52517"/>
          <a:stretch/>
        </p:blipFill>
        <p:spPr>
          <a:xfrm>
            <a:off x="4407162" y="4554576"/>
            <a:ext cx="6854888" cy="2237048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 flipV="1">
            <a:off x="2351314" y="2811726"/>
            <a:ext cx="6315009" cy="1853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 flipH="1">
            <a:off x="2351314" y="2811725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 flipV="1">
            <a:off x="2736980" y="4113761"/>
            <a:ext cx="920621" cy="4412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10090251" y="5282874"/>
            <a:ext cx="886434" cy="4099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351314" y="418524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 flipH="1">
            <a:off x="9894597" y="4913542"/>
            <a:ext cx="39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09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74387" y="223935"/>
            <a:ext cx="9921361" cy="2190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결과 제출 </a:t>
            </a:r>
            <a:endParaRPr lang="en-US" altLang="ko-KR" b="1" dirty="0" smtClean="0"/>
          </a:p>
          <a:p>
            <a:pPr algn="l"/>
            <a:r>
              <a:rPr lang="en-US" altLang="ko-KR" sz="1600" b="1" dirty="0" smtClean="0"/>
              <a:t>7. </a:t>
            </a:r>
            <a:r>
              <a:rPr lang="ko-KR" altLang="en-US" sz="1600" b="1" dirty="0" smtClean="0"/>
              <a:t>교육 결과 엑셀 다운파일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200" dirty="0" smtClean="0"/>
              <a:t>1)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누가 어떤 교육을 신청 하고 수료 여부를 확인 가능함</a:t>
            </a:r>
            <a:r>
              <a:rPr lang="en-US" altLang="ko-KR" sz="1400" dirty="0" smtClean="0"/>
              <a:t>.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학과에서는 주관부서에서 통보한 기관 결과 파일</a:t>
            </a:r>
            <a:r>
              <a:rPr lang="en-US" altLang="ko-KR" sz="1400" dirty="0" smtClean="0"/>
              <a:t>(#1)</a:t>
            </a:r>
            <a:r>
              <a:rPr lang="ko-KR" altLang="en-US" sz="1400" dirty="0" smtClean="0"/>
              <a:t>을 확인 후 학과에서 수정 제출</a:t>
            </a:r>
            <a:r>
              <a:rPr lang="en-US" altLang="ko-KR" sz="1400" dirty="0" smtClean="0"/>
              <a:t> (#2 </a:t>
            </a:r>
            <a:r>
              <a:rPr lang="ko-KR" altLang="en-US" sz="1400" dirty="0" smtClean="0"/>
              <a:t>학과 제출물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요청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또는 학번을 작성하지 않는 경우 학과에서 확인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할것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 flipH="1">
            <a:off x="243758" y="2264171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1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기관 결과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grpSp>
        <p:nvGrpSpPr>
          <p:cNvPr id="11" name="그룹 10"/>
          <p:cNvGrpSpPr/>
          <p:nvPr/>
        </p:nvGrpSpPr>
        <p:grpSpPr>
          <a:xfrm>
            <a:off x="462082" y="2574347"/>
            <a:ext cx="11250595" cy="2181529"/>
            <a:chOff x="417545" y="1474692"/>
            <a:chExt cx="11250595" cy="2181529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45" y="1474692"/>
              <a:ext cx="11250595" cy="218152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flipH="1">
              <a:off x="2901818" y="2584776"/>
              <a:ext cx="653147" cy="961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21289" y="2575249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안전학과</a:t>
              </a:r>
              <a:endParaRPr lang="ko-KR" altLang="en-US" sz="9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1289" y="3068776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보건학과</a:t>
              </a:r>
              <a:endParaRPr lang="ko-KR" altLang="en-US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93295" y="2837373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안전학과</a:t>
              </a:r>
              <a:endParaRPr lang="ko-KR" altLang="en-US" sz="9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26969" y="3314997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김 한남</a:t>
              </a:r>
              <a:endParaRPr lang="ko-KR" altLang="en-US" sz="9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3296" y="3331471"/>
              <a:ext cx="64381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보건학과</a:t>
              </a:r>
              <a:endParaRPr lang="ko-KR" altLang="en-US" sz="9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64293" y="2795854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홍길동</a:t>
              </a:r>
              <a:endParaRPr lang="ko-KR" altLang="en-US" sz="9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64294" y="2565456"/>
              <a:ext cx="55983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홍길동</a:t>
              </a:r>
              <a:endParaRPr lang="ko-KR" altLang="en-US" sz="9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17638" y="3076470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김 한남</a:t>
              </a:r>
              <a:endParaRPr lang="ko-KR" altLang="en-US" sz="900" dirty="0"/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4040148" y="2565456"/>
              <a:ext cx="653147" cy="961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2" y="4762442"/>
            <a:ext cx="7156131" cy="19405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flipH="1">
            <a:off x="141121" y="4846417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2) </a:t>
            </a:r>
            <a:r>
              <a:rPr lang="ko-KR" altLang="en-US" sz="1400" b="1" dirty="0" smtClean="0"/>
              <a:t>학과 제출물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6894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388</Words>
  <Application>Microsoft Office PowerPoint</Application>
  <PresentationFormat>와이드스크린</PresentationFormat>
  <Paragraphs>71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연구실 안전교육 신청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주현영-</dc:creator>
  <cp:lastModifiedBy>PC37094</cp:lastModifiedBy>
  <cp:revision>19</cp:revision>
  <cp:lastPrinted>2020-03-10T05:39:39Z</cp:lastPrinted>
  <dcterms:created xsi:type="dcterms:W3CDTF">2019-09-10T07:53:32Z</dcterms:created>
  <dcterms:modified xsi:type="dcterms:W3CDTF">2021-08-25T06:39:55Z</dcterms:modified>
</cp:coreProperties>
</file>